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57" r:id="rId4"/>
    <p:sldId id="263" r:id="rId5"/>
    <p:sldId id="275" r:id="rId6"/>
    <p:sldId id="264" r:id="rId7"/>
    <p:sldId id="260" r:id="rId8"/>
    <p:sldId id="258" r:id="rId9"/>
    <p:sldId id="259" r:id="rId10"/>
    <p:sldId id="261" r:id="rId11"/>
    <p:sldId id="262" r:id="rId12"/>
    <p:sldId id="265" r:id="rId13"/>
    <p:sldId id="276" r:id="rId14"/>
    <p:sldId id="266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F8051-9EE7-FC4F-9C7C-DD4B6364417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1399D-A862-F841-A016-B15CA75B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you tell these are all from the same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399D-A862-F841-A016-B15CA75B8C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1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this a series? No. I put this in because there are cool techniques in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399D-A862-F841-A016-B15CA75B8C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series? I would say yes… theme is ?? But they’re all skeletons, and the style is very similar.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399D-A862-F841-A016-B15CA75B8C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6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similar motifs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399D-A862-F841-A016-B15CA75B8C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again.. Its all his name… but why!!!! Did he number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399D-A862-F841-A016-B15CA75B8C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theme can be as simple as a character in</a:t>
            </a:r>
            <a:r>
              <a:rPr lang="en-US" baseline="0" dirty="0" smtClean="0"/>
              <a:t> </a:t>
            </a:r>
            <a:r>
              <a:rPr lang="en-US" baseline="0" smtClean="0"/>
              <a:t>different situations.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399D-A862-F841-A016-B15CA75B8C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2A414-DA27-2B4C-9B7F-1C4BA93F51FA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AEFB-63D5-9742-95EF-6BEC73B9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Artist Trading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6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12" y="749565"/>
            <a:ext cx="4073872" cy="5619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941" y="749565"/>
            <a:ext cx="3940418" cy="56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4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66" y="600395"/>
            <a:ext cx="7863553" cy="57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1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_car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280" y="93699"/>
            <a:ext cx="4952543" cy="66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5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sargca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34" y="1153583"/>
            <a:ext cx="7992715" cy="40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2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cilia_card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70" y="156160"/>
            <a:ext cx="4850888" cy="65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senia_car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098" y="0"/>
            <a:ext cx="5222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4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nthiacar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855" y="0"/>
            <a:ext cx="5068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9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creating a series of 9 artworks.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Series-</a:t>
            </a:r>
          </a:p>
          <a:p>
            <a:pPr lvl="1"/>
            <a:r>
              <a:rPr lang="en-US" dirty="0" smtClean="0"/>
              <a:t>“Common thread”</a:t>
            </a:r>
          </a:p>
          <a:p>
            <a:pPr lvl="1"/>
            <a:r>
              <a:rPr lang="en-US" dirty="0" smtClean="0"/>
              <a:t>Similar subject matter, theme, topic, etc.</a:t>
            </a:r>
          </a:p>
          <a:p>
            <a:pPr lvl="1"/>
            <a:r>
              <a:rPr lang="en-US" dirty="0" smtClean="0"/>
              <a:t>Also-- similar colors, patterns, styles, </a:t>
            </a:r>
            <a:r>
              <a:rPr lang="en-US" dirty="0" err="1" smtClean="0"/>
              <a:t>motifs,etc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4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17" y="101504"/>
            <a:ext cx="4794758" cy="65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5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71" y="752457"/>
            <a:ext cx="5080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1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14" y="612073"/>
            <a:ext cx="3835803" cy="5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08" y="249854"/>
            <a:ext cx="7281908" cy="64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62" y="675134"/>
            <a:ext cx="4292663" cy="5632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085" y="675135"/>
            <a:ext cx="4247960" cy="56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8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98" y="801617"/>
            <a:ext cx="3664366" cy="5251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724" y="801616"/>
            <a:ext cx="3771893" cy="52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6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37" y="676680"/>
            <a:ext cx="3999476" cy="5652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213" y="676680"/>
            <a:ext cx="4072579" cy="56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912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78</TotalTime>
  <Words>142</Words>
  <Application>Microsoft Macintosh PowerPoint</Application>
  <PresentationFormat>On-screen Show (4:3)</PresentationFormat>
  <Paragraphs>18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</vt:lpstr>
      <vt:lpstr>Artist Trading Cards</vt:lpstr>
      <vt:lpstr>You are creating a series of 9 artworks.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Benito Juarez Community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Benito Juarez</dc:creator>
  <cp:lastModifiedBy>Benito Juarez</cp:lastModifiedBy>
  <cp:revision>9</cp:revision>
  <dcterms:created xsi:type="dcterms:W3CDTF">2012-12-17T17:27:00Z</dcterms:created>
  <dcterms:modified xsi:type="dcterms:W3CDTF">2014-01-13T22:06:24Z</dcterms:modified>
</cp:coreProperties>
</file>